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59"/>
  </p:notesMasterIdLst>
  <p:sldIdLst>
    <p:sldId id="268" r:id="rId2"/>
    <p:sldId id="269" r:id="rId3"/>
    <p:sldId id="304" r:id="rId4"/>
    <p:sldId id="305" r:id="rId5"/>
    <p:sldId id="306" r:id="rId6"/>
    <p:sldId id="307" r:id="rId7"/>
    <p:sldId id="308" r:id="rId8"/>
    <p:sldId id="309" r:id="rId9"/>
    <p:sldId id="332" r:id="rId10"/>
    <p:sldId id="333" r:id="rId11"/>
    <p:sldId id="334" r:id="rId12"/>
    <p:sldId id="283" r:id="rId13"/>
    <p:sldId id="288" r:id="rId14"/>
    <p:sldId id="259" r:id="rId15"/>
    <p:sldId id="310" r:id="rId16"/>
    <p:sldId id="312" r:id="rId17"/>
    <p:sldId id="313" r:id="rId18"/>
    <p:sldId id="315" r:id="rId19"/>
    <p:sldId id="316" r:id="rId20"/>
    <p:sldId id="314" r:id="rId21"/>
    <p:sldId id="284" r:id="rId22"/>
    <p:sldId id="287" r:id="rId23"/>
    <p:sldId id="261" r:id="rId24"/>
    <p:sldId id="317" r:id="rId25"/>
    <p:sldId id="262" r:id="rId26"/>
    <p:sldId id="263" r:id="rId27"/>
    <p:sldId id="289" r:id="rId28"/>
    <p:sldId id="318" r:id="rId29"/>
    <p:sldId id="265" r:id="rId30"/>
    <p:sldId id="266" r:id="rId31"/>
    <p:sldId id="267" r:id="rId32"/>
    <p:sldId id="319" r:id="rId33"/>
    <p:sldId id="274" r:id="rId34"/>
    <p:sldId id="275" r:id="rId35"/>
    <p:sldId id="276" r:id="rId36"/>
    <p:sldId id="277" r:id="rId37"/>
    <p:sldId id="290" r:id="rId38"/>
    <p:sldId id="320" r:id="rId39"/>
    <p:sldId id="278" r:id="rId40"/>
    <p:sldId id="292" r:id="rId41"/>
    <p:sldId id="293" r:id="rId42"/>
    <p:sldId id="297" r:id="rId43"/>
    <p:sldId id="321" r:id="rId44"/>
    <p:sldId id="294" r:id="rId45"/>
    <p:sldId id="323" r:id="rId46"/>
    <p:sldId id="324" r:id="rId47"/>
    <p:sldId id="299" r:id="rId48"/>
    <p:sldId id="326" r:id="rId49"/>
    <p:sldId id="301" r:id="rId50"/>
    <p:sldId id="330" r:id="rId51"/>
    <p:sldId id="331" r:id="rId52"/>
    <p:sldId id="328" r:id="rId53"/>
    <p:sldId id="329" r:id="rId54"/>
    <p:sldId id="271" r:id="rId55"/>
    <p:sldId id="303" r:id="rId56"/>
    <p:sldId id="279" r:id="rId57"/>
    <p:sldId id="327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FF"/>
    <a:srgbClr val="F37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30" autoAdjust="0"/>
    <p:restoredTop sz="94660"/>
  </p:normalViewPr>
  <p:slideViewPr>
    <p:cSldViewPr>
      <p:cViewPr>
        <p:scale>
          <a:sx n="73" d="100"/>
          <a:sy n="73" d="100"/>
        </p:scale>
        <p:origin x="-106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44D905-F4C6-4B04-91E2-BFA2068A815B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61A0C8-B63C-4E80-9DAD-332BE131723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0139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1A0C8-B63C-4E80-9DAD-332BE131723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48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1A0C8-B63C-4E80-9DAD-332BE131723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48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1A0C8-B63C-4E80-9DAD-332BE1317231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48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1A0C8-B63C-4E80-9DAD-332BE1317231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48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1A0C8-B63C-4E80-9DAD-332BE1317231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48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1A0C8-B63C-4E80-9DAD-332BE1317231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48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1A0C8-B63C-4E80-9DAD-332BE1317231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48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9B52-8D7D-46F0-9C77-1F18DA9C6D29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B3134-C081-420A-8A18-D417520188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5692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6C236-850B-43E9-9FFD-E845FA0776D4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DC8F4-B7AC-4C16-A7C4-582068983AD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312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9D9AE-14C6-45B8-9E24-6185ED1F71A0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CD1E8-40F4-4A1C-A068-8415DA1854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172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F1BC8-F2D4-4B04-9EA4-92E321820169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D71FC-53F9-4337-A6AD-BEF186E1589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059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76893-13EE-4317-934F-C91A45E60FED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6B7E3-BEC1-4049-875A-A162B164DA3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41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24B0-3517-4B5C-9930-6B6C7E9F5838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42355-F0F6-4A3D-8322-459A5EA78D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264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8A5B-BC4A-4AC6-9D3E-8DEE5E2F9BD2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CAAD2-0DB2-4214-A192-DD927FC6A35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673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23589-50DB-4EDF-8513-10CB0617FD5B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2958F-18AC-4448-8AB3-2780F46EF94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464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A5F75-6745-43DD-9EF7-FA2E0217AE25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D7EF9-126F-44CC-918F-0670C0A262E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524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1CFAE-2DB7-4024-84F4-15987811E011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7B1E6-57F7-48B9-929F-22FF5E3461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4912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3F31-ADD2-4874-8E31-5E2D47DBBBB6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061DA-3028-43F9-B3E3-EA096D532C3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680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21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4F1D77-AB57-4A85-8B81-AFFCC58DBCF5}" type="datetimeFigureOut">
              <a:rPr lang="en-US" altLang="zh-TW"/>
              <a:pPr>
                <a:defRPr/>
              </a:pPr>
              <a:t>7/12/2016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35DA192-A882-4D12-852A-4341C400B8C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lickr.com/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96687" y="1066800"/>
            <a:ext cx="7924799" cy="39087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zh-TW" altLang="en-US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如何操作及應用</a:t>
            </a:r>
            <a:endParaRPr lang="en-US" altLang="zh-TW" sz="72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zh-TW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國際</a:t>
            </a:r>
            <a:r>
              <a:rPr lang="zh-TW" altLang="zh-TW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獅子會</a:t>
            </a:r>
            <a:r>
              <a:rPr lang="en-US" altLang="zh-TW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300A2</a:t>
            </a:r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區</a:t>
            </a:r>
            <a:endParaRPr lang="en-US" altLang="zh-TW" sz="44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zh-TW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2016</a:t>
            </a:r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～</a:t>
            </a:r>
            <a:r>
              <a:rPr lang="en-US" altLang="zh-TW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2017</a:t>
            </a:r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年度</a:t>
            </a:r>
            <a:endParaRPr lang="en-US" altLang="zh-TW" sz="44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300</a:t>
            </a:r>
            <a:r>
              <a:rPr lang="zh-TW" altLang="en-US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A2</a:t>
            </a:r>
            <a:r>
              <a:rPr lang="zh-TW" altLang="en-US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 網路相簿</a:t>
            </a: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新細明體"/>
                <a:ea typeface="新細明體"/>
              </a:rPr>
              <a:t>､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en-US" altLang="zh-TW" sz="4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Facebook</a:t>
            </a:r>
            <a:r>
              <a:rPr lang="en-US" altLang="zh-TW" sz="4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新細明體"/>
                <a:ea typeface="新細明體"/>
              </a:rPr>
              <a:t>､You</a:t>
            </a: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新細明體"/>
                <a:ea typeface="新細明體"/>
              </a:rPr>
              <a:t> Tube</a:t>
            </a:r>
            <a:endParaRPr lang="zh-TW" altLang="en-US" sz="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56" name="文字方塊 7"/>
          <p:cNvSpPr txBox="1">
            <a:spLocks noChangeArrowheads="1"/>
          </p:cNvSpPr>
          <p:nvPr/>
        </p:nvSpPr>
        <p:spPr bwMode="auto">
          <a:xfrm>
            <a:off x="5257800" y="4865688"/>
            <a:ext cx="3733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zh-TW" altLang="en-US" sz="3200" dirty="0">
                <a:solidFill>
                  <a:srgbClr val="002060"/>
                </a:solidFill>
                <a:latin typeface="DFKai-SB" pitchFamily="65" charset="-120"/>
                <a:ea typeface="DFKai-SB" pitchFamily="65" charset="-120"/>
              </a:rPr>
              <a:t>主講人：</a:t>
            </a:r>
            <a:endParaRPr lang="en-US" altLang="zh-TW" sz="3200" dirty="0">
              <a:solidFill>
                <a:srgbClr val="002060"/>
              </a:solidFill>
              <a:latin typeface="DFKai-SB" pitchFamily="65" charset="-120"/>
              <a:ea typeface="DFKai-SB" pitchFamily="65" charset="-120"/>
            </a:endParaRPr>
          </a:p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DFKai-SB" pitchFamily="65" charset="-120"/>
                <a:ea typeface="DFKai-SB" pitchFamily="65" charset="-120"/>
              </a:rPr>
              <a:t>張家浚副資訊長</a:t>
            </a:r>
            <a:endParaRPr lang="zh-TW" altLang="en-US" sz="3200" dirty="0">
              <a:solidFill>
                <a:srgbClr val="002060"/>
              </a:solidFill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822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2286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8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68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96687" y="2057400"/>
            <a:ext cx="7924799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如何進入</a:t>
            </a:r>
            <a:r>
              <a:rPr lang="en-US" altLang="zh-TW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A2</a:t>
            </a:r>
            <a:r>
              <a:rPr lang="zh-TW" altLang="en-US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 官方網站</a:t>
            </a:r>
            <a:endParaRPr lang="zh-TW" alt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74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8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272"/>
            <a:ext cx="9144000" cy="32914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36002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7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2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533400" y="1524000"/>
            <a:ext cx="8381999" cy="42319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55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如何進入</a:t>
            </a:r>
            <a:r>
              <a:rPr lang="en-US" altLang="zh-TW" sz="55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300A</a:t>
            </a:r>
            <a:r>
              <a:rPr lang="zh-TW" altLang="en-US" sz="55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區網路相簿</a:t>
            </a:r>
            <a:endParaRPr lang="en-US" altLang="zh-TW" sz="55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endParaRPr lang="en-US" altLang="zh-TW" sz="30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altLang="zh-TW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1﹑</a:t>
            </a:r>
            <a:r>
              <a:rPr lang="zh-TW" altLang="en-US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itchFamily="65" charset="-120"/>
                <a:ea typeface="標楷體" pitchFamily="65" charset="-120"/>
              </a:rPr>
              <a:t>區務活動</a:t>
            </a:r>
            <a:r>
              <a:rPr lang="en-US" altLang="zh-TW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itchFamily="65" charset="-120"/>
                <a:ea typeface="標楷體" pitchFamily="65" charset="-120"/>
              </a:rPr>
              <a:t>-&gt;</a:t>
            </a:r>
            <a:r>
              <a:rPr lang="zh-TW" altLang="en-US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itchFamily="65" charset="-120"/>
                <a:ea typeface="標楷體" pitchFamily="65" charset="-120"/>
              </a:rPr>
              <a:t>活動花絮</a:t>
            </a:r>
            <a:endParaRPr lang="en-US" altLang="zh-TW" sz="48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3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itchFamily="65" charset="-120"/>
                <a:ea typeface="標楷體" pitchFamily="65" charset="-120"/>
              </a:rPr>
              <a:t>主題相簿</a:t>
            </a: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endParaRPr lang="en-US" altLang="zh-TW" sz="44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altLang="zh-TW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itchFamily="65" charset="-120"/>
                <a:ea typeface="標楷體" pitchFamily="65" charset="-120"/>
              </a:rPr>
              <a:t>2﹑</a:t>
            </a:r>
            <a:r>
              <a:rPr lang="zh-TW" altLang="en-US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itchFamily="65" charset="-120"/>
                <a:ea typeface="標楷體" pitchFamily="65" charset="-120"/>
              </a:rPr>
              <a:t>網路相簿 </a:t>
            </a:r>
            <a:endParaRPr lang="zh-TW" alt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2" name="Picture 2" descr="C:\Users\USER\Desktop\2016071202424017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24400"/>
            <a:ext cx="2309813" cy="130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97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7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77093" y="1524000"/>
            <a:ext cx="7924799" cy="193899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新細明體"/>
                <a:ea typeface="新細明體"/>
              </a:rPr>
              <a:t> </a:t>
            </a:r>
            <a:endParaRPr lang="en-US" altLang="zh-TW" sz="60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新細明體"/>
              <a:ea typeface="新細明體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新細明體"/>
                <a:ea typeface="新細明體"/>
              </a:rPr>
              <a:t>    網路相簿</a:t>
            </a:r>
            <a:endParaRPr lang="zh-TW" alt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266" name="Picture 2" descr="C:\Users\USER\Desktop\2016071202424017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02" y="1983142"/>
            <a:ext cx="2618198" cy="14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676400" y="3886200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/>
              <a:t>操作與應用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426919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3076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矩形 8"/>
          <p:cNvSpPr>
            <a:spLocks noChangeArrowheads="1"/>
          </p:cNvSpPr>
          <p:nvPr/>
        </p:nvSpPr>
        <p:spPr bwMode="auto">
          <a:xfrm>
            <a:off x="737054" y="1055229"/>
            <a:ext cx="6019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0000CC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三創育成股份有限公司         </a:t>
            </a:r>
            <a:r>
              <a:rPr lang="zh-TW" altLang="en-US" sz="2800" b="1" dirty="0">
                <a:solidFill>
                  <a:srgbClr val="0000CC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　</a:t>
            </a:r>
            <a:r>
              <a:rPr lang="zh-TW" altLang="en-US" sz="2800" b="1" dirty="0" smtClean="0">
                <a:solidFill>
                  <a:srgbClr val="0000CC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監察人</a:t>
            </a:r>
            <a:endParaRPr lang="zh-TW" altLang="en-US" sz="2800" b="1" dirty="0">
              <a:solidFill>
                <a:srgbClr val="0000CC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</p:txBody>
      </p:sp>
      <p:sp>
        <p:nvSpPr>
          <p:cNvPr id="3080" name="矩形 9"/>
          <p:cNvSpPr>
            <a:spLocks noChangeArrowheads="1"/>
          </p:cNvSpPr>
          <p:nvPr/>
        </p:nvSpPr>
        <p:spPr bwMode="auto">
          <a:xfrm>
            <a:off x="737054" y="1610380"/>
            <a:ext cx="6109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0000CC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南山人壽                        高資會</a:t>
            </a:r>
            <a:r>
              <a:rPr lang="en-US" altLang="zh-TW" sz="2800" b="1" dirty="0" smtClean="0">
                <a:solidFill>
                  <a:srgbClr val="0000CC"/>
                </a:solidFill>
                <a:latin typeface="新細明體"/>
                <a:ea typeface="新細明體"/>
                <a:cs typeface="Times New Roman" pitchFamily="18" charset="0"/>
              </a:rPr>
              <a:t>､</a:t>
            </a:r>
            <a:r>
              <a:rPr lang="zh-TW" altLang="en-US" sz="28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業績王</a:t>
            </a:r>
            <a:endParaRPr lang="zh-TW" altLang="en-US" sz="2800" b="1" dirty="0">
              <a:solidFill>
                <a:srgbClr val="0000CC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081" name="矩形 10"/>
          <p:cNvSpPr>
            <a:spLocks noChangeArrowheads="1"/>
          </p:cNvSpPr>
          <p:nvPr/>
        </p:nvSpPr>
        <p:spPr bwMode="auto">
          <a:xfrm>
            <a:off x="676980" y="2133600"/>
            <a:ext cx="16319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1900" b="1" dirty="0">
                <a:solidFill>
                  <a:srgbClr val="FF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＊獅子會經歷</a:t>
            </a:r>
          </a:p>
        </p:txBody>
      </p:sp>
      <p:sp>
        <p:nvSpPr>
          <p:cNvPr id="3082" name="Rectangle 6"/>
          <p:cNvSpPr>
            <a:spLocks noChangeArrowheads="1"/>
          </p:cNvSpPr>
          <p:nvPr/>
        </p:nvSpPr>
        <p:spPr bwMode="auto">
          <a:xfrm>
            <a:off x="676980" y="2590800"/>
            <a:ext cx="6096000" cy="361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國際獅子會</a:t>
            </a:r>
            <a:r>
              <a:rPr lang="en-US" altLang="zh-TW" sz="2400" b="1" dirty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300A2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區</a:t>
            </a:r>
            <a:endParaRPr lang="en-US" altLang="zh-TW" sz="2400" b="1" dirty="0" smtClean="0">
              <a:solidFill>
                <a:srgbClr val="663300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</a:t>
            </a:r>
            <a:endParaRPr lang="en-US" altLang="zh-TW" sz="1600" b="1" dirty="0" smtClean="0">
              <a:solidFill>
                <a:srgbClr val="663300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	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 </a:t>
            </a: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2007 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仁愛獅子會會員</a:t>
            </a:r>
          </a:p>
          <a:p>
            <a:pPr>
              <a:lnSpc>
                <a:spcPts val="2500"/>
              </a:lnSpc>
            </a:pP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             2012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仁愛第</a:t>
            </a: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40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屆獅子會 會長</a:t>
            </a:r>
          </a:p>
          <a:p>
            <a:pPr>
              <a:lnSpc>
                <a:spcPts val="2500"/>
              </a:lnSpc>
            </a:pP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             2013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保齡球</a:t>
            </a:r>
            <a:r>
              <a:rPr lang="zh-TW" altLang="en-US" sz="2400" b="1" dirty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主席</a:t>
            </a:r>
          </a:p>
          <a:p>
            <a:pPr>
              <a:lnSpc>
                <a:spcPts val="2500"/>
              </a:lnSpc>
            </a:pPr>
            <a:r>
              <a:rPr lang="en-US" altLang="zh-TW" sz="2400" b="1" dirty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    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      2016 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第五專區 採訪記者 </a:t>
            </a:r>
            <a:endParaRPr lang="zh-TW" altLang="en-US" sz="2400" b="1" dirty="0">
              <a:solidFill>
                <a:srgbClr val="663300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zh-TW" sz="2400" b="1" dirty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            2016  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第十分區財務</a:t>
            </a:r>
            <a:endParaRPr lang="en-US" altLang="zh-TW" sz="2400" b="1" dirty="0" smtClean="0">
              <a:solidFill>
                <a:srgbClr val="663300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    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</a:t>
            </a: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     2016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獅誼月刊網路傳播組組長</a:t>
            </a:r>
            <a:endParaRPr lang="en-US" altLang="zh-TW" sz="2400" b="1" dirty="0" smtClean="0">
              <a:solidFill>
                <a:srgbClr val="663300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              2016  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副</a:t>
            </a:r>
            <a:r>
              <a:rPr lang="zh-TW" altLang="en-US" sz="2400" b="1" dirty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資訊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長</a:t>
            </a:r>
            <a:endParaRPr lang="en-US" altLang="zh-TW" sz="2400" b="1" dirty="0">
              <a:solidFill>
                <a:srgbClr val="663300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zh-TW" sz="2400" b="1" dirty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		</a:t>
            </a:r>
            <a:endParaRPr lang="en-US" altLang="zh-TW" sz="2400" b="1" dirty="0" smtClean="0">
              <a:solidFill>
                <a:srgbClr val="663300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en-US" altLang="zh-TW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2016</a:t>
            </a:r>
            <a:r>
              <a:rPr lang="zh-TW" altLang="en-US" sz="2400" b="1" dirty="0" smtClean="0">
                <a:solidFill>
                  <a:srgbClr val="6633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台灣獅子大學結業</a:t>
            </a:r>
            <a:endParaRPr lang="zh-TW" altLang="en-US" sz="2400" b="1" dirty="0">
              <a:solidFill>
                <a:srgbClr val="663300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</p:txBody>
      </p:sp>
      <p:sp>
        <p:nvSpPr>
          <p:cNvPr id="3084" name="矩形 14"/>
          <p:cNvSpPr>
            <a:spLocks noChangeArrowheads="1"/>
          </p:cNvSpPr>
          <p:nvPr/>
        </p:nvSpPr>
        <p:spPr bwMode="auto">
          <a:xfrm>
            <a:off x="7086600" y="3581400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0000CC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張 </a:t>
            </a:r>
            <a:r>
              <a:rPr lang="zh-TW" altLang="en-US" sz="3200" b="1" dirty="0" smtClean="0">
                <a:solidFill>
                  <a:srgbClr val="0000CC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 家  浚</a:t>
            </a:r>
            <a:endParaRPr lang="zh-TW" altLang="en-US" sz="3200" b="1" dirty="0">
              <a:solidFill>
                <a:srgbClr val="FF0000"/>
              </a:solidFill>
              <a:latin typeface="Times New Roman" pitchFamily="18" charset="0"/>
              <a:ea typeface="DFKai-SB" pitchFamily="65" charset="-120"/>
              <a:cs typeface="Times New Roman" pitchFamily="18" charset="0"/>
            </a:endParaRPr>
          </a:p>
        </p:txBody>
      </p:sp>
      <p:sp>
        <p:nvSpPr>
          <p:cNvPr id="3085" name="矩形 15"/>
          <p:cNvSpPr>
            <a:spLocks noChangeArrowheads="1"/>
          </p:cNvSpPr>
          <p:nvPr/>
        </p:nvSpPr>
        <p:spPr bwMode="auto">
          <a:xfrm>
            <a:off x="7467600" y="4191000"/>
            <a:ext cx="9540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TW" altLang="en-US" sz="3000" b="1">
                <a:solidFill>
                  <a:srgbClr val="FF0000"/>
                </a:solidFill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講師</a:t>
            </a:r>
          </a:p>
        </p:txBody>
      </p:sp>
      <p:pic>
        <p:nvPicPr>
          <p:cNvPr id="1026" name="Picture 2" descr="J:\ALEX 檔案\張照評名片檔\55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2" y="1066800"/>
            <a:ext cx="18907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8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1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61999" y="3048000"/>
            <a:ext cx="7454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/>
              <a:t> 按</a:t>
            </a:r>
            <a:r>
              <a:rPr lang="zh-TW" altLang="en-US" sz="7200" dirty="0" smtClean="0"/>
              <a:t>              </a:t>
            </a:r>
            <a:r>
              <a:rPr lang="zh-TW" altLang="en-US" sz="8800" dirty="0" smtClean="0"/>
              <a:t>圖案</a:t>
            </a:r>
            <a:endParaRPr lang="en-US" altLang="zh-TW" sz="8800" dirty="0" smtClean="0"/>
          </a:p>
          <a:p>
            <a:r>
              <a:rPr lang="en-US" altLang="zh-TW" sz="3200" b="1" dirty="0" smtClean="0"/>
              <a:t>            </a:t>
            </a:r>
            <a:r>
              <a:rPr lang="zh-TW" altLang="en-US" sz="3200" b="1" dirty="0" smtClean="0"/>
              <a:t>        網路相簿</a:t>
            </a:r>
            <a:r>
              <a:rPr lang="en-US" altLang="zh-TW" sz="3200" b="1" dirty="0" smtClean="0"/>
              <a:t>          </a:t>
            </a:r>
            <a:endParaRPr lang="en-US" altLang="zh-TW" sz="2400" b="1" dirty="0" smtClean="0"/>
          </a:p>
        </p:txBody>
      </p:sp>
      <p:pic>
        <p:nvPicPr>
          <p:cNvPr id="12290" name="Picture 2" descr="C:\Users\USER\Desktop\201607120242401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97824"/>
            <a:ext cx="2743200" cy="15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2286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6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4191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20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54232" y="2819400"/>
            <a:ext cx="7924799" cy="13234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8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選取相簿</a:t>
            </a:r>
            <a:endParaRPr lang="zh-TW" altLang="en-US" sz="8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0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6002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1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3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3949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54232" y="2819400"/>
            <a:ext cx="7924799" cy="13234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8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選取相片</a:t>
            </a:r>
            <a:endParaRPr lang="zh-TW" altLang="en-US" sz="8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58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-1524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1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96687" y="1066800"/>
            <a:ext cx="7924799" cy="483209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zh-TW" altLang="en-US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網路相簿</a:t>
            </a: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新細明體"/>
                <a:ea typeface="新細明體"/>
              </a:rPr>
              <a:t>､</a:t>
            </a:r>
            <a:r>
              <a:rPr lang="en-US" altLang="zh-TW" sz="4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Facebook</a:t>
            </a:r>
            <a:r>
              <a:rPr lang="en-US" altLang="zh-TW" sz="4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新細明體"/>
                <a:ea typeface="新細明體"/>
              </a:rPr>
              <a:t>､You</a:t>
            </a: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新細明體"/>
                <a:ea typeface="新細明體"/>
              </a:rPr>
              <a:t> Tube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0099"/>
                </a:solidFill>
                <a:latin typeface="新細明體"/>
                <a:ea typeface="新細明體"/>
              </a:rPr>
              <a:t>管理法則</a:t>
            </a:r>
            <a:endParaRPr lang="en-US" altLang="zh-TW" sz="48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000099"/>
              </a:solidFill>
              <a:latin typeface="新細明體"/>
              <a:ea typeface="新細明體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altLang="zh-TW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新細明體"/>
                <a:ea typeface="新細明體"/>
              </a:rPr>
              <a:t>1﹑</a:t>
            </a:r>
            <a:r>
              <a:rPr lang="zh-TW" altLang="en-US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統籌由</a:t>
            </a:r>
            <a:r>
              <a:rPr lang="en-US" altLang="zh-TW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300</a:t>
            </a:r>
            <a:r>
              <a:rPr lang="zh-TW" altLang="en-US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A2</a:t>
            </a:r>
            <a:r>
              <a:rPr lang="zh-TW" altLang="en-US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資訊組管理</a:t>
            </a:r>
            <a:endParaRPr lang="en-US" altLang="zh-TW" sz="40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altLang="zh-TW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2﹑</a:t>
            </a:r>
            <a:r>
              <a:rPr lang="zh-TW" altLang="en-US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網路相簿上傳須區務會議</a:t>
            </a:r>
            <a:r>
              <a:rPr lang="zh-TW" altLang="en-US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endParaRPr lang="en-US" altLang="zh-TW" sz="44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活動</a:t>
            </a: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﹑</a:t>
            </a:r>
            <a:r>
              <a:rPr lang="zh-TW" altLang="en-US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分區以上社服</a:t>
            </a: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﹑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新會成立及總會相關活動</a:t>
            </a:r>
            <a:endParaRPr lang="en-US" altLang="zh-TW" sz="44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altLang="zh-TW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3﹑</a:t>
            </a:r>
            <a:r>
              <a:rPr lang="zh-TW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大型聯合社服</a:t>
            </a:r>
          </a:p>
        </p:txBody>
      </p:sp>
    </p:spTree>
    <p:extLst>
      <p:ext uri="{BB962C8B-B14F-4D97-AF65-F5344CB8AC3E}">
        <p14:creationId xmlns:p14="http://schemas.microsoft.com/office/powerpoint/2010/main" val="95977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-278674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2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572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7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247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9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01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21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47701" y="2590800"/>
            <a:ext cx="7924799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endParaRPr lang="en-US" altLang="zh-TW" sz="72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網路相簿功能</a:t>
            </a:r>
            <a:endParaRPr lang="zh-TW" altLang="en-US" sz="72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2" descr="C:\Users\USER\Desktop\2016071202424017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44214"/>
            <a:ext cx="2995612" cy="16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93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1066800" y="2209800"/>
            <a:ext cx="8343899" cy="24006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altLang="zh-TW" sz="5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5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新細明體"/>
                <a:ea typeface="新細明體"/>
              </a:rPr>
              <a:t>﹑</a:t>
            </a:r>
            <a:r>
              <a:rPr lang="zh-TW" altLang="en-US" sz="5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新細明體"/>
                <a:ea typeface="新細明體"/>
              </a:rPr>
              <a:t>分享至  </a:t>
            </a:r>
            <a:r>
              <a:rPr lang="en-US" altLang="zh-TW" sz="5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新細明體"/>
                <a:ea typeface="新細明體"/>
              </a:rPr>
              <a:t>FACEBOOK</a:t>
            </a:r>
          </a:p>
          <a:p>
            <a:pPr>
              <a:buClr>
                <a:srgbClr val="000000"/>
              </a:buClr>
              <a:buSzPct val="100000"/>
              <a:defRPr/>
            </a:pPr>
            <a:endParaRPr lang="en-US" altLang="zh-TW" sz="50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新細明體"/>
              <a:ea typeface="新細明體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altLang="zh-TW" sz="5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新細明體"/>
                <a:ea typeface="新細明體"/>
              </a:rPr>
              <a:t>2﹑</a:t>
            </a:r>
            <a:r>
              <a:rPr lang="zh-TW" altLang="en-US" sz="5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新細明體"/>
                <a:ea typeface="新細明體"/>
              </a:rPr>
              <a:t>整本相簿下載</a:t>
            </a:r>
            <a:endParaRPr lang="zh-TW" altLang="en-US" sz="5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331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1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96687" y="1066800"/>
            <a:ext cx="7924799" cy="63094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zh-TW" altLang="en-US" sz="4400" dirty="0">
                <a:latin typeface="標楷體" pitchFamily="65" charset="-120"/>
                <a:ea typeface="標楷體" pitchFamily="65" charset="-120"/>
              </a:rPr>
              <a:t>註冊 </a:t>
            </a:r>
            <a:r>
              <a:rPr lang="en-US" altLang="zh-TW" sz="4400" dirty="0">
                <a:latin typeface="標楷體" pitchFamily="65" charset="-120"/>
                <a:ea typeface="標楷體" pitchFamily="65" charset="-120"/>
              </a:rPr>
              <a:t>Flickr </a:t>
            </a: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帳號</a:t>
            </a:r>
            <a:endParaRPr lang="en-US" altLang="zh-TW" sz="44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1﹑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使用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您已有的 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Yahoo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奇摩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帳號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2﹑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前往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 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hlinkClick r:id="rId5"/>
              </a:rPr>
              <a:t>Flickr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(YAHOO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主頁面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3﹑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按一下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登入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4﹑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輸入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您的 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Yahoo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奇摩帳號和密碼。</a:t>
            </a:r>
          </a:p>
          <a:p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rgbClr val="000000"/>
              </a:buClr>
              <a:buSzPct val="100000"/>
              <a:defRPr/>
            </a:pPr>
            <a:endParaRPr lang="zh-TW" altLang="en-US" sz="4000" dirty="0"/>
          </a:p>
          <a:p>
            <a:pPr>
              <a:buClr>
                <a:srgbClr val="000000"/>
              </a:buClr>
              <a:buSzPct val="100000"/>
              <a:defRPr/>
            </a:pPr>
            <a:endParaRPr lang="en-US" altLang="zh-TW" sz="44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新細明體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83063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8709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82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58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762000" y="2828159"/>
            <a:ext cx="7924799" cy="10156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整本相簿下載</a:t>
            </a:r>
            <a:endParaRPr lang="zh-TW" alt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81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  <a:cs typeface="Arial" charset="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       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DEDICATION </a:t>
            </a:r>
            <a:r>
              <a:rPr lang="zh-TW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‧ </a:t>
            </a:r>
            <a:r>
              <a:rPr lang="en-US" altLang="zh-TW" sz="3600" b="1" dirty="0">
                <a:solidFill>
                  <a:srgbClr val="F7964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  <a:cs typeface="Arial" charset="0"/>
              </a:rPr>
              <a:t>EXCELLENCE</a:t>
            </a:r>
            <a:endParaRPr lang="en-US" altLang="zh-TW" sz="3600" dirty="0">
              <a:solidFill>
                <a:srgbClr val="F7964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02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131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2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75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8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2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5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94510" y="2286000"/>
            <a:ext cx="7924799" cy="193899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整本網路相簿下載</a:t>
            </a:r>
            <a:endParaRPr lang="en-US" altLang="zh-TW" sz="60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解析度較低</a:t>
            </a:r>
            <a:endParaRPr lang="zh-TW" alt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94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94510" y="2286000"/>
            <a:ext cx="7924799" cy="193899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如何進入</a:t>
            </a:r>
            <a:endParaRPr lang="en-US" altLang="zh-TW" sz="60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en-US" altLang="zh-TW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A2</a:t>
            </a: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 </a:t>
            </a:r>
            <a:r>
              <a:rPr lang="en-US" altLang="zh-TW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FACEBOOK</a:t>
            </a:r>
            <a:endParaRPr lang="zh-TW" alt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14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71600" y="3048000"/>
            <a:ext cx="723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/>
              <a:t>按        </a:t>
            </a:r>
            <a:r>
              <a:rPr lang="zh-TW" altLang="en-US" sz="7200" dirty="0" smtClean="0"/>
              <a:t>    </a:t>
            </a:r>
            <a:r>
              <a:rPr lang="zh-TW" altLang="en-US" sz="8800" dirty="0" smtClean="0"/>
              <a:t>圖案</a:t>
            </a:r>
            <a:endParaRPr lang="en-US" altLang="zh-TW" sz="8800" dirty="0" smtClean="0"/>
          </a:p>
          <a:p>
            <a:r>
              <a:rPr lang="en-US" altLang="zh-TW" sz="2400" b="1" dirty="0" smtClean="0"/>
              <a:t>                     300 A2 </a:t>
            </a:r>
            <a:r>
              <a:rPr lang="zh-TW" altLang="en-US" sz="2400" b="1" dirty="0" smtClean="0"/>
              <a:t>區粉絲團</a:t>
            </a:r>
            <a:endParaRPr lang="zh-TW" altLang="en-US" sz="2400" b="1" dirty="0"/>
          </a:p>
        </p:txBody>
      </p:sp>
      <p:pic>
        <p:nvPicPr>
          <p:cNvPr id="31747" name="Picture 3" descr="C:\Users\USER\Desktop\20160712030223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399"/>
            <a:ext cx="2667000" cy="15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91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1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3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1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94510" y="2286000"/>
            <a:ext cx="7924799" cy="193899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如何進入</a:t>
            </a:r>
            <a:endParaRPr lang="en-US" altLang="zh-TW" sz="6000" b="1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en-US" altLang="zh-TW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A2</a:t>
            </a:r>
            <a:r>
              <a:rPr lang="zh-TW" altLang="en-US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 </a:t>
            </a:r>
            <a:r>
              <a:rPr lang="en-US" altLang="zh-TW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You Tube</a:t>
            </a:r>
            <a:endParaRPr lang="zh-TW" alt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70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71600" y="3048000"/>
            <a:ext cx="723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/>
              <a:t>按        </a:t>
            </a:r>
            <a:r>
              <a:rPr lang="zh-TW" altLang="en-US" sz="7200" dirty="0" smtClean="0"/>
              <a:t>    </a:t>
            </a:r>
            <a:r>
              <a:rPr lang="zh-TW" altLang="en-US" sz="8800" dirty="0" smtClean="0"/>
              <a:t>圖案</a:t>
            </a:r>
            <a:endParaRPr lang="en-US" altLang="zh-TW" sz="8800" dirty="0" smtClean="0"/>
          </a:p>
          <a:p>
            <a:r>
              <a:rPr lang="en-US" altLang="zh-TW" sz="2400" dirty="0" smtClean="0"/>
              <a:t>                          </a:t>
            </a:r>
            <a:r>
              <a:rPr lang="zh-TW" altLang="en-US" sz="2400" b="1" dirty="0" smtClean="0"/>
              <a:t>影音園地</a:t>
            </a:r>
            <a:endParaRPr lang="zh-TW" altLang="en-US" sz="2400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51" y="2895600"/>
            <a:ext cx="2667000" cy="150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280852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10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94510" y="2590800"/>
            <a:ext cx="7924799" cy="13234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8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選取影片</a:t>
            </a:r>
            <a:endParaRPr lang="zh-TW" altLang="en-US" sz="8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00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1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694510" y="2590800"/>
            <a:ext cx="7924799" cy="13234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zh-TW" altLang="en-US" sz="8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</a:p>
        </p:txBody>
      </p:sp>
    </p:spTree>
    <p:extLst>
      <p:ext uri="{BB962C8B-B14F-4D97-AF65-F5344CB8AC3E}">
        <p14:creationId xmlns:p14="http://schemas.microsoft.com/office/powerpoint/2010/main" val="1997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rgbClr val="FFC0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優質服務</a:t>
            </a:r>
            <a:r>
              <a:rPr lang="zh-TW" altLang="en-US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     超越</a:t>
            </a:r>
            <a:r>
              <a:rPr lang="zh-TW" altLang="zh-TW" sz="4800" b="1" dirty="0">
                <a:solidFill>
                  <a:srgbClr val="F7964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itchFamily="65" charset="-120"/>
                <a:ea typeface="DFKai-SB" pitchFamily="65" charset="-120"/>
              </a:rPr>
              <a:t>巔峰</a:t>
            </a:r>
            <a:endParaRPr lang="zh-TW" altLang="en-US" sz="4800" b="1" dirty="0">
              <a:solidFill>
                <a:srgbClr val="F7964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888"/>
            <a:ext cx="9144000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       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DEDICATION </a:t>
            </a:r>
            <a:r>
              <a:rPr lang="zh-TW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‧ </a:t>
            </a:r>
            <a:r>
              <a:rPr lang="en-US" altLang="zh-TW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pitchFamily="65" charset="-120"/>
                <a:ea typeface="DFKai-SB" pitchFamily="65" charset="-120"/>
              </a:rPr>
              <a:t>EXCELLENCE</a:t>
            </a:r>
            <a:endParaRPr lang="en-US" altLang="zh-TW" sz="3600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052" name="Picture 4" descr="C:\Users\Administrator-2\Pictures\300A2\Logos\圖片-PPT Lions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C:\Users\Fred Lin.Formosa-THINK\Downloads\A2獅子會loog_確定版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Fred Lin.Formosa-THINK\Downloads\corlew-logo-8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75" y="158931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3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20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5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378823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1524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2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</TotalTime>
  <Words>545</Words>
  <Application>Microsoft Office PowerPoint</Application>
  <PresentationFormat>如螢幕大小 (4:3)</PresentationFormat>
  <Paragraphs>149</Paragraphs>
  <Slides>57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58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Administrator-2</dc:creator>
  <cp:lastModifiedBy>USER</cp:lastModifiedBy>
  <cp:revision>95</cp:revision>
  <dcterms:created xsi:type="dcterms:W3CDTF">2016-03-15T16:11:58Z</dcterms:created>
  <dcterms:modified xsi:type="dcterms:W3CDTF">2016-07-12T08:23:10Z</dcterms:modified>
</cp:coreProperties>
</file>